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58" r:id="rId4"/>
    <p:sldId id="263" r:id="rId5"/>
    <p:sldId id="262" r:id="rId6"/>
    <p:sldId id="264" r:id="rId7"/>
    <p:sldId id="260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24E5E"/>
    <a:srgbClr val="1482AC"/>
    <a:srgbClr val="344050"/>
    <a:srgbClr val="ED6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3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2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7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42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4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1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21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69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33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19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7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87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cid:A13609C6DC1149A3BCD83F0B1C7469B8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route, équitation, moto, allant&#10;&#10;Description générée automatiquement">
            <a:extLst>
              <a:ext uri="{FF2B5EF4-FFF2-40B4-BE49-F238E27FC236}">
                <a16:creationId xmlns:a16="http://schemas.microsoft.com/office/drawing/2014/main" id="{0C9F7477-A6C9-417F-809D-2E4DDF2BA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9" b="28939"/>
          <a:stretch/>
        </p:blipFill>
        <p:spPr>
          <a:xfrm>
            <a:off x="1" y="0"/>
            <a:ext cx="12191999" cy="46756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81C72A-F113-4EF0-AB59-663C52AA5C90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38" y="5128687"/>
            <a:ext cx="4283122" cy="1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39D566DB-E339-452C-A3D6-3E4FE9A7C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057" y="5510651"/>
            <a:ext cx="2925618" cy="1463040"/>
          </a:xfrm>
        </p:spPr>
        <p:txBody>
          <a:bodyPr/>
          <a:lstStyle/>
          <a:p>
            <a:r>
              <a:rPr lang="en-US" spc="600" dirty="0"/>
              <a:t> PANGOLIN TEAM</a:t>
            </a:r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13811895-2007-4C44-BDC3-ACFA45B27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82" y="4783761"/>
            <a:ext cx="2120568" cy="15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59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2mate.com - perte_de_controle_toustouches_zZt7ijpj_zw_1080p">
            <a:hlinkClick r:id="" action="ppaction://media"/>
            <a:extLst>
              <a:ext uri="{FF2B5EF4-FFF2-40B4-BE49-F238E27FC236}">
                <a16:creationId xmlns:a16="http://schemas.microsoft.com/office/drawing/2014/main" id="{8DF4DFEF-AB7A-4BF3-92A0-37062BEC85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31"/>
          </a:xfrm>
        </p:spPr>
      </p:pic>
    </p:spTree>
    <p:extLst>
      <p:ext uri="{BB962C8B-B14F-4D97-AF65-F5344CB8AC3E}">
        <p14:creationId xmlns:p14="http://schemas.microsoft.com/office/powerpoint/2010/main" val="7006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63E3DA-FB77-40F8-A5F3-29FC2728A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7"/>
          <a:stretch/>
        </p:blipFill>
        <p:spPr>
          <a:xfrm>
            <a:off x="643467" y="2482907"/>
            <a:ext cx="10905066" cy="18921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03BD48-267C-415D-B8A3-77A08C3891A0}"/>
              </a:ext>
            </a:extLst>
          </p:cNvPr>
          <p:cNvSpPr txBox="1"/>
          <p:nvPr/>
        </p:nvSpPr>
        <p:spPr>
          <a:xfrm>
            <a:off x="4028126" y="951247"/>
            <a:ext cx="413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24E5E"/>
                </a:solidFill>
              </a:rPr>
              <a:t>TACKLED PROBLEM</a:t>
            </a:r>
          </a:p>
        </p:txBody>
      </p:sp>
    </p:spTree>
    <p:extLst>
      <p:ext uri="{BB962C8B-B14F-4D97-AF65-F5344CB8AC3E}">
        <p14:creationId xmlns:p14="http://schemas.microsoft.com/office/powerpoint/2010/main" val="96056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EF936958-1A6E-4841-8289-4F7904B20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6451F-B44A-451D-AA20-B1DAA958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33E876-9C10-4610-867C-3F1C1290E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solidFill>
              <a:srgbClr val="F36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FF347A1-6887-4FEC-B873-BA1CEE8B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95" y="811741"/>
            <a:ext cx="8172408" cy="49437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12142F-DB0A-467F-A228-73565F4425E9}"/>
              </a:ext>
            </a:extLst>
          </p:cNvPr>
          <p:cNvSpPr/>
          <p:nvPr/>
        </p:nvSpPr>
        <p:spPr>
          <a:xfrm>
            <a:off x="3535024" y="5767032"/>
            <a:ext cx="512194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u="sng" dirty="0">
                <a:solidFill>
                  <a:srgbClr val="ED6853"/>
                </a:solidFill>
                <a:latin typeface="Raleway"/>
              </a:rPr>
              <a:t>23 times more</a:t>
            </a:r>
            <a:r>
              <a:rPr lang="en-US" sz="1900" dirty="0">
                <a:solidFill>
                  <a:srgbClr val="ED6853"/>
                </a:solidFill>
                <a:latin typeface="Raleway"/>
              </a:rPr>
              <a:t> likely to crash than a motorist</a:t>
            </a:r>
            <a:endParaRPr lang="fr-FR" sz="1900" dirty="0">
              <a:solidFill>
                <a:srgbClr val="ED68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1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ssis, table, noir, ordinateur&#10;&#10;Description générée automatiquement">
            <a:extLst>
              <a:ext uri="{FF2B5EF4-FFF2-40B4-BE49-F238E27FC236}">
                <a16:creationId xmlns:a16="http://schemas.microsoft.com/office/drawing/2014/main" id="{5C0852C7-8789-479D-B2F8-D0FEC5D1C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60" y="1878610"/>
            <a:ext cx="3637280" cy="310078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A5891D1-765B-479C-8EA8-418836B72200}"/>
              </a:ext>
            </a:extLst>
          </p:cNvPr>
          <p:cNvCxnSpPr/>
          <p:nvPr/>
        </p:nvCxnSpPr>
        <p:spPr>
          <a:xfrm flipV="1">
            <a:off x="7193280" y="1878610"/>
            <a:ext cx="619760" cy="49883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44A6CF4-253E-4154-9BD2-A92FE3434668}"/>
              </a:ext>
            </a:extLst>
          </p:cNvPr>
          <p:cNvCxnSpPr/>
          <p:nvPr/>
        </p:nvCxnSpPr>
        <p:spPr>
          <a:xfrm>
            <a:off x="7813040" y="1878610"/>
            <a:ext cx="135001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479A619-C514-4C20-9F00-2CD658344D0C}"/>
              </a:ext>
            </a:extLst>
          </p:cNvPr>
          <p:cNvCxnSpPr>
            <a:cxnSpLocks/>
          </p:cNvCxnSpPr>
          <p:nvPr/>
        </p:nvCxnSpPr>
        <p:spPr>
          <a:xfrm flipH="1" flipV="1">
            <a:off x="3875725" y="1428115"/>
            <a:ext cx="724850" cy="857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5572F47-184C-435B-97BA-4DB0615AFD95}"/>
              </a:ext>
            </a:extLst>
          </p:cNvPr>
          <p:cNvCxnSpPr>
            <a:cxnSpLocks/>
          </p:cNvCxnSpPr>
          <p:nvPr/>
        </p:nvCxnSpPr>
        <p:spPr>
          <a:xfrm flipH="1">
            <a:off x="2351725" y="1428115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5A216EA-41B3-431C-9177-34FF9EEA7A32}"/>
              </a:ext>
            </a:extLst>
          </p:cNvPr>
          <p:cNvCxnSpPr>
            <a:cxnSpLocks/>
          </p:cNvCxnSpPr>
          <p:nvPr/>
        </p:nvCxnSpPr>
        <p:spPr>
          <a:xfrm flipH="1">
            <a:off x="2456816" y="3706465"/>
            <a:ext cx="1523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851E563-F030-4970-9479-B12480DF7F80}"/>
              </a:ext>
            </a:extLst>
          </p:cNvPr>
          <p:cNvCxnSpPr>
            <a:cxnSpLocks/>
          </p:cNvCxnSpPr>
          <p:nvPr/>
        </p:nvCxnSpPr>
        <p:spPr>
          <a:xfrm flipH="1">
            <a:off x="4076701" y="5191760"/>
            <a:ext cx="628649" cy="389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420F985-8C6C-4F59-86B6-8FCD729B0CCB}"/>
              </a:ext>
            </a:extLst>
          </p:cNvPr>
          <p:cNvCxnSpPr>
            <a:cxnSpLocks/>
          </p:cNvCxnSpPr>
          <p:nvPr/>
        </p:nvCxnSpPr>
        <p:spPr>
          <a:xfrm flipH="1">
            <a:off x="2456818" y="5581650"/>
            <a:ext cx="16198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626060D-C1E5-470B-9208-700882F00732}"/>
              </a:ext>
            </a:extLst>
          </p:cNvPr>
          <p:cNvCxnSpPr>
            <a:cxnSpLocks/>
          </p:cNvCxnSpPr>
          <p:nvPr/>
        </p:nvCxnSpPr>
        <p:spPr>
          <a:xfrm>
            <a:off x="7193280" y="4810125"/>
            <a:ext cx="538480" cy="381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4664CD77-360D-4C1A-B3C0-1DAB2C7C99D6}"/>
              </a:ext>
            </a:extLst>
          </p:cNvPr>
          <p:cNvSpPr txBox="1"/>
          <p:nvPr/>
        </p:nvSpPr>
        <p:spPr>
          <a:xfrm>
            <a:off x="9325811" y="153389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Detector housing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Captors, sensors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135F779-D66D-4D06-8269-D3BFA2735081}"/>
              </a:ext>
            </a:extLst>
          </p:cNvPr>
          <p:cNvSpPr txBox="1"/>
          <p:nvPr/>
        </p:nvSpPr>
        <p:spPr>
          <a:xfrm>
            <a:off x="1168288" y="124344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card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0307290-9431-4A51-9A1B-C38E4FD1CF70}"/>
              </a:ext>
            </a:extLst>
          </p:cNvPr>
          <p:cNvSpPr txBox="1"/>
          <p:nvPr/>
        </p:nvSpPr>
        <p:spPr>
          <a:xfrm>
            <a:off x="9297589" y="4954777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D3EB407-FC7C-44FF-97B8-766B9963B83B}"/>
              </a:ext>
            </a:extLst>
          </p:cNvPr>
          <p:cNvSpPr txBox="1"/>
          <p:nvPr/>
        </p:nvSpPr>
        <p:spPr>
          <a:xfrm>
            <a:off x="1588771" y="5396984"/>
            <a:ext cx="6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C7A8484-A030-4625-8AC5-587A9E320BC9}"/>
              </a:ext>
            </a:extLst>
          </p:cNvPr>
          <p:cNvCxnSpPr/>
          <p:nvPr/>
        </p:nvCxnSpPr>
        <p:spPr>
          <a:xfrm>
            <a:off x="7731760" y="5191760"/>
            <a:ext cx="14312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31AD4A6-252E-4F8A-81F2-08353DDFE8B3}"/>
              </a:ext>
            </a:extLst>
          </p:cNvPr>
          <p:cNvSpPr/>
          <p:nvPr/>
        </p:nvSpPr>
        <p:spPr>
          <a:xfrm>
            <a:off x="1588771" y="3521799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Visor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6EC618-E076-4BFD-8DCD-4062669C58D4}"/>
              </a:ext>
            </a:extLst>
          </p:cNvPr>
          <p:cNvSpPr txBox="1"/>
          <p:nvPr/>
        </p:nvSpPr>
        <p:spPr>
          <a:xfrm>
            <a:off x="4335780" y="828695"/>
            <a:ext cx="3515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95959"/>
                </a:solidFill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263052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45C257-0F33-43E2-8071-0F7AA43B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2220912"/>
            <a:ext cx="10583331" cy="26193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49D9C62-9A87-40A6-A00C-FF62DC7305C2}"/>
              </a:ext>
            </a:extLst>
          </p:cNvPr>
          <p:cNvSpPr txBox="1"/>
          <p:nvPr/>
        </p:nvSpPr>
        <p:spPr>
          <a:xfrm>
            <a:off x="4148606" y="1078247"/>
            <a:ext cx="3894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1482AC"/>
                </a:solidFill>
              </a:rPr>
              <a:t>GANTT DIAGRAM</a:t>
            </a:r>
          </a:p>
        </p:txBody>
      </p:sp>
    </p:spTree>
    <p:extLst>
      <p:ext uri="{BB962C8B-B14F-4D97-AF65-F5344CB8AC3E}">
        <p14:creationId xmlns:p14="http://schemas.microsoft.com/office/powerpoint/2010/main" val="35085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extérieur, jeu, homme, jeune&#10;&#10;Description générée automatiquement">
            <a:extLst>
              <a:ext uri="{FF2B5EF4-FFF2-40B4-BE49-F238E27FC236}">
                <a16:creationId xmlns:a16="http://schemas.microsoft.com/office/drawing/2014/main" id="{D4971033-769C-4249-B47C-446624D54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2" b="9627"/>
          <a:stretch/>
        </p:blipFill>
        <p:spPr>
          <a:xfrm>
            <a:off x="0" y="-86629"/>
            <a:ext cx="12191980" cy="76708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7A3F6C-FFB6-4694-8075-8FC4A5094650}"/>
              </a:ext>
            </a:extLst>
          </p:cNvPr>
          <p:cNvSpPr txBox="1"/>
          <p:nvPr/>
        </p:nvSpPr>
        <p:spPr>
          <a:xfrm>
            <a:off x="1897747" y="1195639"/>
            <a:ext cx="184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homologation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A9BAD-42D8-4786-B529-5DCAB379D46D}"/>
              </a:ext>
            </a:extLst>
          </p:cNvPr>
          <p:cNvSpPr/>
          <p:nvPr/>
        </p:nvSpPr>
        <p:spPr>
          <a:xfrm>
            <a:off x="7650956" y="1195638"/>
            <a:ext cx="2194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ECE 22-05 norm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F8AE1-17CE-4483-B155-0388B9351F96}"/>
              </a:ext>
            </a:extLst>
          </p:cNvPr>
          <p:cNvSpPr/>
          <p:nvPr/>
        </p:nvSpPr>
        <p:spPr>
          <a:xfrm>
            <a:off x="7650956" y="5142666"/>
            <a:ext cx="2228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shock absorption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1869E-9419-4657-A6C4-8E3E9C595E22}"/>
              </a:ext>
            </a:extLst>
          </p:cNvPr>
          <p:cNvSpPr/>
          <p:nvPr/>
        </p:nvSpPr>
        <p:spPr>
          <a:xfrm>
            <a:off x="1226356" y="2524573"/>
            <a:ext cx="167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vision angle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A401C-9AF5-461D-B745-681B03FA9E4C}"/>
              </a:ext>
            </a:extLst>
          </p:cNvPr>
          <p:cNvSpPr/>
          <p:nvPr/>
        </p:nvSpPr>
        <p:spPr>
          <a:xfrm>
            <a:off x="1965423" y="5142666"/>
            <a:ext cx="250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abrasion resistance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A40D1-4E4D-4C62-A3E9-033D3180DEC7}"/>
              </a:ext>
            </a:extLst>
          </p:cNvPr>
          <p:cNvSpPr/>
          <p:nvPr/>
        </p:nvSpPr>
        <p:spPr>
          <a:xfrm>
            <a:off x="988728" y="392687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impact deformation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AF917-0D87-4B57-BA77-14AA62FDC2D9}"/>
              </a:ext>
            </a:extLst>
          </p:cNvPr>
          <p:cNvSpPr/>
          <p:nvPr/>
        </p:nvSpPr>
        <p:spPr>
          <a:xfrm>
            <a:off x="8254239" y="2518568"/>
            <a:ext cx="193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screen 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EB912-8A22-41D8-821C-D6377C6EC37E}"/>
              </a:ext>
            </a:extLst>
          </p:cNvPr>
          <p:cNvSpPr/>
          <p:nvPr/>
        </p:nvSpPr>
        <p:spPr>
          <a:xfrm>
            <a:off x="8254239" y="3926873"/>
            <a:ext cx="2068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restraint system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7BF730E-78F6-46D1-9A92-0247500D3FBA}"/>
              </a:ext>
            </a:extLst>
          </p:cNvPr>
          <p:cNvSpPr txBox="1"/>
          <p:nvPr/>
        </p:nvSpPr>
        <p:spPr>
          <a:xfrm>
            <a:off x="6890777" y="6670569"/>
            <a:ext cx="525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95959"/>
                </a:solidFill>
              </a:rPr>
              <a:t>NORMS AND REGULATION</a:t>
            </a:r>
          </a:p>
        </p:txBody>
      </p:sp>
    </p:spTree>
    <p:extLst>
      <p:ext uri="{BB962C8B-B14F-4D97-AF65-F5344CB8AC3E}">
        <p14:creationId xmlns:p14="http://schemas.microsoft.com/office/powerpoint/2010/main" val="184626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extérieur, moto, route, montagne&#10;&#10;Description générée automatiquement">
            <a:extLst>
              <a:ext uri="{FF2B5EF4-FFF2-40B4-BE49-F238E27FC236}">
                <a16:creationId xmlns:a16="http://schemas.microsoft.com/office/drawing/2014/main" id="{6324A5BA-CF19-413B-9906-594FAF952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EB418E-FA1F-4197-85D8-23ABA5B7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Pangolin te</a:t>
            </a:r>
            <a:r>
              <a:rPr lang="en-US" sz="4000" spc="200" dirty="0">
                <a:solidFill>
                  <a:srgbClr val="FFFFFF"/>
                </a:solidFill>
              </a:rPr>
              <a:t>am</a:t>
            </a:r>
            <a:endParaRPr lang="en-US" sz="40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0C4521-C24A-4DCA-8D05-C99C461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</a:rPr>
              <a:t>Jean-François LE GAL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</a:rPr>
              <a:t>Arthur MAIGROT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Tom CHEMALY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Charlotte GEX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4A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27A555A4-C4CB-48AF-A028-7F5737F80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0" y="1557424"/>
            <a:ext cx="2930799" cy="21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69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Override1.xml><?xml version="1.0" encoding="utf-8"?>
<a:themeOverride xmlns:a="http://schemas.openxmlformats.org/drawingml/2006/main">
  <a:clrScheme name="Inté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54</Words>
  <Application>Microsoft Office PowerPoint</Application>
  <PresentationFormat>Grand écran</PresentationFormat>
  <Paragraphs>23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Raleway</vt:lpstr>
      <vt:lpstr>Tw Cen MT</vt:lpstr>
      <vt:lpstr>Tw Cen MT Condensed</vt:lpstr>
      <vt:lpstr>Wingdings 3</vt:lpstr>
      <vt:lpstr>Intégral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Pangolin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Jean-François LE GAL</dc:creator>
  <cp:lastModifiedBy>Jean-François LE GAL</cp:lastModifiedBy>
  <cp:revision>2</cp:revision>
  <dcterms:created xsi:type="dcterms:W3CDTF">2019-10-11T14:54:02Z</dcterms:created>
  <dcterms:modified xsi:type="dcterms:W3CDTF">2019-10-11T15:14:07Z</dcterms:modified>
</cp:coreProperties>
</file>